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1" r:id="rId5"/>
    <p:sldId id="264" r:id="rId6"/>
    <p:sldId id="263" r:id="rId7"/>
    <p:sldId id="262" r:id="rId8"/>
    <p:sldId id="257" r:id="rId9"/>
    <p:sldId id="260" r:id="rId10"/>
  </p:sldIdLst>
  <p:sldSz cx="8229600" cy="990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6855"/>
    <a:srgbClr val="0F9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6" autoAdjust="0"/>
    <p:restoredTop sz="94660"/>
  </p:normalViewPr>
  <p:slideViewPr>
    <p:cSldViewPr snapToGrid="0">
      <p:cViewPr varScale="1">
        <p:scale>
          <a:sx n="66" d="100"/>
          <a:sy n="66" d="100"/>
        </p:scale>
        <p:origin x="891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1621191"/>
            <a:ext cx="6995160" cy="3448756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202944"/>
            <a:ext cx="6172200" cy="2391656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91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65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8" y="527403"/>
            <a:ext cx="1774508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527403"/>
            <a:ext cx="5220653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226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600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2469624"/>
            <a:ext cx="7098030" cy="4120620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6629226"/>
            <a:ext cx="7098030" cy="2166937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/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34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2637014"/>
            <a:ext cx="349758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2637014"/>
            <a:ext cx="349758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797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527405"/>
            <a:ext cx="7098030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8" y="2428347"/>
            <a:ext cx="3481506" cy="1190095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8" y="3618442"/>
            <a:ext cx="3481506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2428347"/>
            <a:ext cx="3498652" cy="1190095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3618442"/>
            <a:ext cx="3498652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29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039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13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660400"/>
            <a:ext cx="2654260" cy="23114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1426283"/>
            <a:ext cx="4166235" cy="7039681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2971800"/>
            <a:ext cx="2654260" cy="5505627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05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660400"/>
            <a:ext cx="2654260" cy="23114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1426283"/>
            <a:ext cx="4166235" cy="7039681"/>
          </a:xfrm>
        </p:spPr>
        <p:txBody>
          <a:bodyPr anchor="t"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2971800"/>
            <a:ext cx="2654260" cy="5505627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422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527405"/>
            <a:ext cx="7098030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2637014"/>
            <a:ext cx="7098030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9181397"/>
            <a:ext cx="185166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BCCF68-669A-4FD8-BFE9-70D3593E4D84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9181397"/>
            <a:ext cx="277749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9181397"/>
            <a:ext cx="185166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A625C-8CA1-4495-8574-E03F6CA1C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7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2960" rtl="0" eaLnBrk="1" latinLnBrk="0" hangingPunct="1">
        <a:lnSpc>
          <a:spcPct val="90000"/>
        </a:lnSpc>
        <a:spcBef>
          <a:spcPct val="0"/>
        </a:spcBef>
        <a:buNone/>
        <a:defRPr sz="39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40" indent="-205740" algn="l" defTabSz="82296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85166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st-growing-trees.com/pages/resource-center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31373-D225-3BEA-8082-28A2C6D21E2A}"/>
              </a:ext>
            </a:extLst>
          </p:cNvPr>
          <p:cNvSpPr txBox="1"/>
          <p:nvPr/>
        </p:nvSpPr>
        <p:spPr>
          <a:xfrm>
            <a:off x="386397" y="423786"/>
            <a:ext cx="1975221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20" dirty="0"/>
              <a:t>Sitemap</a:t>
            </a:r>
          </a:p>
          <a:p>
            <a:r>
              <a:rPr lang="en-US" sz="3120" dirty="0"/>
              <a:t>  - Home</a:t>
            </a:r>
          </a:p>
          <a:p>
            <a:r>
              <a:rPr lang="en-US" sz="3120" dirty="0"/>
              <a:t>  - Plant</a:t>
            </a:r>
          </a:p>
          <a:p>
            <a:r>
              <a:rPr lang="en-US" sz="3120" dirty="0"/>
              <a:t>  - Business</a:t>
            </a:r>
          </a:p>
          <a:p>
            <a:r>
              <a:rPr lang="en-US" sz="3120" dirty="0"/>
              <a:t>  - About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8FD5BC-BF36-E292-A629-DD275DA03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44" y="4075646"/>
            <a:ext cx="182880" cy="182880"/>
          </a:xfrm>
          <a:prstGeom prst="rect">
            <a:avLst/>
          </a:prstGeom>
          <a:solidFill>
            <a:srgbClr val="1C6855"/>
          </a:solidFill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E7EB031-9C8C-DC1C-3C26-2DC71162D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737" y="4075645"/>
            <a:ext cx="182880" cy="1828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5275399-765E-7585-D56D-056BA235BF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041" y="4075646"/>
            <a:ext cx="182880" cy="1828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8D910DF-46BC-7A1A-F9BF-45D55C1008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8527" y="4075646"/>
            <a:ext cx="182880" cy="18288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4AFD69C-41C2-9AFD-C14C-A95147FD0ACF}"/>
              </a:ext>
            </a:extLst>
          </p:cNvPr>
          <p:cNvSpPr txBox="1"/>
          <p:nvPr/>
        </p:nvSpPr>
        <p:spPr>
          <a:xfrm>
            <a:off x="488363" y="4713099"/>
            <a:ext cx="4114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 Font Family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domaine</a:t>
            </a:r>
            <a:r>
              <a:rPr lang="en-US" dirty="0"/>
              <a:t> font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83BAEF-5582-DB47-B2FA-96D7E9AE733F}"/>
              </a:ext>
            </a:extLst>
          </p:cNvPr>
          <p:cNvSpPr txBox="1"/>
          <p:nvPr/>
        </p:nvSpPr>
        <p:spPr>
          <a:xfrm>
            <a:off x="488363" y="3664382"/>
            <a:ext cx="4114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 Color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DCBCD18-79EC-141F-A4EB-0AAAD69AE3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0439" y="4069296"/>
            <a:ext cx="182880" cy="1950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7F55A6E-F9FE-5994-7A2C-CF4CD269FD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1224" y="4075646"/>
            <a:ext cx="182880" cy="18288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0891011-920D-5286-34DF-112B3D5B45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9647" y="4075646"/>
            <a:ext cx="182880" cy="18288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1479011-135B-B258-C5B7-C155D5F0A7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85830" y="4075646"/>
            <a:ext cx="182880" cy="18288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B59675E-E256-9855-5981-C8611FCF6A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33133" y="4075646"/>
            <a:ext cx="182880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588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BE7C5B1-C040-BF96-F837-10B09A9C3137}"/>
              </a:ext>
            </a:extLst>
          </p:cNvPr>
          <p:cNvSpPr/>
          <p:nvPr/>
        </p:nvSpPr>
        <p:spPr>
          <a:xfrm>
            <a:off x="96383" y="83456"/>
            <a:ext cx="8036834" cy="97390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2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7D3526-DDFF-C8BA-29C3-FCB74FB0A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77" y="6380143"/>
            <a:ext cx="7806646" cy="31815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66E120-4FDD-6C05-A997-C5A77B83500C}"/>
              </a:ext>
            </a:extLst>
          </p:cNvPr>
          <p:cNvSpPr txBox="1"/>
          <p:nvPr/>
        </p:nvSpPr>
        <p:spPr>
          <a:xfrm>
            <a:off x="211477" y="6010811"/>
            <a:ext cx="338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Get plant care pro tips for seasons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321507-A18E-DA1E-1B80-46B3D9C9AB69}"/>
              </a:ext>
            </a:extLst>
          </p:cNvPr>
          <p:cNvSpPr txBox="1"/>
          <p:nvPr/>
        </p:nvSpPr>
        <p:spPr>
          <a:xfrm>
            <a:off x="-461665" y="0"/>
            <a:ext cx="461665" cy="65819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Home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1B3801-0D2D-37FA-4A2D-5E23E9CAA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6748"/>
            <a:ext cx="8229600" cy="213302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3D15677-B364-3992-651C-03B4647059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3066" y="2610743"/>
            <a:ext cx="882705" cy="27358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017F453-74DE-6FD9-C686-E4C78CEA9A85}"/>
              </a:ext>
            </a:extLst>
          </p:cNvPr>
          <p:cNvSpPr/>
          <p:nvPr/>
        </p:nvSpPr>
        <p:spPr>
          <a:xfrm>
            <a:off x="96383" y="83455"/>
            <a:ext cx="8036834" cy="271019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5C5687-FCA2-3E8D-E67A-C623085FD326}"/>
              </a:ext>
            </a:extLst>
          </p:cNvPr>
          <p:cNvSpPr txBox="1"/>
          <p:nvPr/>
        </p:nvSpPr>
        <p:spPr>
          <a:xfrm>
            <a:off x="2349820" y="67487"/>
            <a:ext cx="30299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Make your own garden today! </a:t>
            </a:r>
            <a:r>
              <a:rPr lang="en-US" sz="1100" b="1" u="sng" dirty="0">
                <a:solidFill>
                  <a:schemeClr val="bg1"/>
                </a:solidFill>
              </a:rPr>
              <a:t>Detail information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A89AC9-59E5-EB02-6E62-8EECE9607A8E}"/>
              </a:ext>
            </a:extLst>
          </p:cNvPr>
          <p:cNvSpPr txBox="1"/>
          <p:nvPr/>
        </p:nvSpPr>
        <p:spPr>
          <a:xfrm>
            <a:off x="3517201" y="535945"/>
            <a:ext cx="4392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0F9A7B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Home</a:t>
            </a:r>
            <a:r>
              <a:rPr lang="en-US" dirty="0">
                <a:latin typeface="Dubai Medium" panose="020B0603030403030204" pitchFamily="34" charset="-78"/>
                <a:cs typeface="Dubai Medium" panose="020B0603030403030204" pitchFamily="34" charset="-78"/>
              </a:rPr>
              <a:t>           Plant           Business         About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1F80D5C-1A34-25FA-D78D-D6A124D5DDB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65" y="416777"/>
            <a:ext cx="1161082" cy="57763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B17CD32-9FB4-189C-4F1C-93521C951652}"/>
              </a:ext>
            </a:extLst>
          </p:cNvPr>
          <p:cNvSpPr/>
          <p:nvPr/>
        </p:nvSpPr>
        <p:spPr>
          <a:xfrm>
            <a:off x="96383" y="9746343"/>
            <a:ext cx="8036834" cy="76200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9454F0C-3B88-C813-D938-A7180E96C5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476" y="3381826"/>
            <a:ext cx="7806645" cy="239765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E4DF9F2-4636-267A-1B1C-AA549DBF226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9004" y="9146640"/>
            <a:ext cx="1382917" cy="54080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BE6C27E-E3B2-AC64-3DFF-3CD3937243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44809" y="4114203"/>
            <a:ext cx="2517112" cy="484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572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BE7C5B1-C040-BF96-F837-10B09A9C3137}"/>
              </a:ext>
            </a:extLst>
          </p:cNvPr>
          <p:cNvSpPr/>
          <p:nvPr/>
        </p:nvSpPr>
        <p:spPr>
          <a:xfrm>
            <a:off x="96383" y="67487"/>
            <a:ext cx="8036834" cy="97390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2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FA4751-B21A-58A3-5D45-FAB75736388E}"/>
              </a:ext>
            </a:extLst>
          </p:cNvPr>
          <p:cNvSpPr txBox="1"/>
          <p:nvPr/>
        </p:nvSpPr>
        <p:spPr>
          <a:xfrm>
            <a:off x="-461665" y="0"/>
            <a:ext cx="461665" cy="57111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Plant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2D33537-6722-366C-CDAC-3F2D5BDE9D40}"/>
              </a:ext>
            </a:extLst>
          </p:cNvPr>
          <p:cNvSpPr/>
          <p:nvPr/>
        </p:nvSpPr>
        <p:spPr>
          <a:xfrm>
            <a:off x="96383" y="9724572"/>
            <a:ext cx="8036834" cy="76200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3761C1-25A6-D7B3-A710-1C6B6E634EA4}"/>
              </a:ext>
            </a:extLst>
          </p:cNvPr>
          <p:cNvSpPr/>
          <p:nvPr/>
        </p:nvSpPr>
        <p:spPr>
          <a:xfrm>
            <a:off x="96383" y="83455"/>
            <a:ext cx="8036834" cy="271019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94D06-3827-8BBF-BCA9-B79A0390AB66}"/>
              </a:ext>
            </a:extLst>
          </p:cNvPr>
          <p:cNvSpPr txBox="1"/>
          <p:nvPr/>
        </p:nvSpPr>
        <p:spPr>
          <a:xfrm>
            <a:off x="2349820" y="67487"/>
            <a:ext cx="30299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Make your own garden today! </a:t>
            </a:r>
            <a:r>
              <a:rPr lang="en-US" sz="1100" b="1" u="sng" dirty="0">
                <a:solidFill>
                  <a:schemeClr val="bg1"/>
                </a:solidFill>
              </a:rPr>
              <a:t>Detail information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1F93D-69E0-383E-14DF-9B31F0D2354C}"/>
              </a:ext>
            </a:extLst>
          </p:cNvPr>
          <p:cNvSpPr txBox="1"/>
          <p:nvPr/>
        </p:nvSpPr>
        <p:spPr>
          <a:xfrm>
            <a:off x="3517201" y="535945"/>
            <a:ext cx="4392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Dubai Medium" panose="020B0603030403030204" pitchFamily="34" charset="-78"/>
                <a:cs typeface="Dubai Medium" panose="020B0603030403030204" pitchFamily="34" charset="-78"/>
              </a:rPr>
              <a:t>Home           </a:t>
            </a:r>
            <a:r>
              <a:rPr lang="en-US" dirty="0">
                <a:solidFill>
                  <a:srgbClr val="0F9A7B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Plant</a:t>
            </a:r>
            <a:r>
              <a:rPr lang="en-US" dirty="0">
                <a:latin typeface="Dubai Medium" panose="020B0603030403030204" pitchFamily="34" charset="-78"/>
                <a:cs typeface="Dubai Medium" panose="020B0603030403030204" pitchFamily="34" charset="-78"/>
              </a:rPr>
              <a:t>           Business         About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6E7C7C6-8007-AE69-ED61-D28E909737A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7" y="398937"/>
            <a:ext cx="1161082" cy="5776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D233DB3-6F1D-FF9E-50BF-6E868BCFE2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86748"/>
            <a:ext cx="8229600" cy="213302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62D7D8-640E-ACF4-4F03-2095073650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3066" y="2610743"/>
            <a:ext cx="882705" cy="27358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CC66E1-4104-3A76-AE85-E8647A1AB7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057" y="3433274"/>
            <a:ext cx="6081486" cy="42920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7E1FEA0-3581-7122-7B30-B0209856D5DF}"/>
              </a:ext>
            </a:extLst>
          </p:cNvPr>
          <p:cNvSpPr txBox="1"/>
          <p:nvPr/>
        </p:nvSpPr>
        <p:spPr>
          <a:xfrm>
            <a:off x="1604262" y="3891317"/>
            <a:ext cx="5737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Collections   |   Small  |  Medium  |  Large  |  Huge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9AB984F-FD34-840B-C8D4-2AA5533A575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6072"/>
          <a:stretch/>
        </p:blipFill>
        <p:spPr>
          <a:xfrm>
            <a:off x="211477" y="4401068"/>
            <a:ext cx="7768700" cy="270367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7E91407-6A6B-B2E5-703A-9580615164C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6072"/>
          <a:stretch/>
        </p:blipFill>
        <p:spPr>
          <a:xfrm>
            <a:off x="211477" y="7209651"/>
            <a:ext cx="7768700" cy="270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730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BE7C5B1-C040-BF96-F837-10B09A9C3137}"/>
              </a:ext>
            </a:extLst>
          </p:cNvPr>
          <p:cNvSpPr/>
          <p:nvPr/>
        </p:nvSpPr>
        <p:spPr>
          <a:xfrm>
            <a:off x="96383" y="83456"/>
            <a:ext cx="8036834" cy="97390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2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1CFE1F-5406-3785-D6D2-571EAEE6882E}"/>
              </a:ext>
            </a:extLst>
          </p:cNvPr>
          <p:cNvSpPr txBox="1"/>
          <p:nvPr/>
        </p:nvSpPr>
        <p:spPr>
          <a:xfrm>
            <a:off x="-461665" y="0"/>
            <a:ext cx="461665" cy="89864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Business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B381B0-62B3-843C-2652-1E33F430D53E}"/>
              </a:ext>
            </a:extLst>
          </p:cNvPr>
          <p:cNvSpPr/>
          <p:nvPr/>
        </p:nvSpPr>
        <p:spPr>
          <a:xfrm>
            <a:off x="96383" y="9746343"/>
            <a:ext cx="8036834" cy="76200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0EFB34-0913-47DD-70E7-DA10B0F25E00}"/>
              </a:ext>
            </a:extLst>
          </p:cNvPr>
          <p:cNvSpPr/>
          <p:nvPr/>
        </p:nvSpPr>
        <p:spPr>
          <a:xfrm>
            <a:off x="96383" y="83455"/>
            <a:ext cx="8036834" cy="271019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4FA362-8994-F06C-796D-7214CA07500B}"/>
              </a:ext>
            </a:extLst>
          </p:cNvPr>
          <p:cNvSpPr txBox="1"/>
          <p:nvPr/>
        </p:nvSpPr>
        <p:spPr>
          <a:xfrm>
            <a:off x="2349820" y="67487"/>
            <a:ext cx="30299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Make your own garden today! </a:t>
            </a:r>
            <a:r>
              <a:rPr lang="en-US" sz="1100" b="1" u="sng" dirty="0">
                <a:solidFill>
                  <a:schemeClr val="bg1"/>
                </a:solidFill>
              </a:rPr>
              <a:t>Detail information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E38B36-7415-800F-7018-33FC2E752163}"/>
              </a:ext>
            </a:extLst>
          </p:cNvPr>
          <p:cNvSpPr txBox="1"/>
          <p:nvPr/>
        </p:nvSpPr>
        <p:spPr>
          <a:xfrm>
            <a:off x="3517201" y="535945"/>
            <a:ext cx="4392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Dubai Medium" panose="020B0603030403030204" pitchFamily="34" charset="-78"/>
                <a:cs typeface="Dubai Medium" panose="020B0603030403030204" pitchFamily="34" charset="-78"/>
              </a:rPr>
              <a:t>Home           Plant           </a:t>
            </a:r>
            <a:r>
              <a:rPr lang="en-US" dirty="0">
                <a:solidFill>
                  <a:srgbClr val="0F9A7B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Business</a:t>
            </a:r>
            <a:r>
              <a:rPr lang="en-US" dirty="0">
                <a:latin typeface="Dubai Medium" panose="020B0603030403030204" pitchFamily="34" charset="-78"/>
                <a:cs typeface="Dubai Medium" panose="020B0603030403030204" pitchFamily="34" charset="-78"/>
              </a:rPr>
              <a:t>         About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575F39-3E1A-FF67-7139-F748240DC66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7" y="398937"/>
            <a:ext cx="1161082" cy="5776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C2D71E6-F95F-0651-7E76-DADFB4F56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86748"/>
            <a:ext cx="8229600" cy="213302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ED80A48-EAA5-2C08-2EB1-E6AE6A0D6D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3066" y="2610743"/>
            <a:ext cx="882705" cy="27358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2BD6D0C-4136-6771-C6AB-A7945B1B215F}"/>
              </a:ext>
            </a:extLst>
          </p:cNvPr>
          <p:cNvSpPr txBox="1"/>
          <p:nvPr/>
        </p:nvSpPr>
        <p:spPr>
          <a:xfrm>
            <a:off x="1089214" y="4119737"/>
            <a:ext cx="11839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Over 10,000 of</a:t>
            </a:r>
          </a:p>
          <a:p>
            <a:r>
              <a:rPr lang="en-US" sz="1200" dirty="0"/>
              <a:t>5 Star Reviewed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57246C8-F609-964E-1575-3E0B8B2D0286}"/>
              </a:ext>
            </a:extLst>
          </p:cNvPr>
          <p:cNvSpPr txBox="1"/>
          <p:nvPr/>
        </p:nvSpPr>
        <p:spPr>
          <a:xfrm>
            <a:off x="3205982" y="4131326"/>
            <a:ext cx="1419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30 Years of </a:t>
            </a:r>
          </a:p>
          <a:p>
            <a:pPr algn="ctr"/>
            <a:r>
              <a:rPr lang="en-US" sz="1200" dirty="0"/>
              <a:t>Industry Experience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36FBA9-19B0-009A-9AEE-CC8B6C0EDE32}"/>
              </a:ext>
            </a:extLst>
          </p:cNvPr>
          <p:cNvSpPr txBox="1"/>
          <p:nvPr/>
        </p:nvSpPr>
        <p:spPr>
          <a:xfrm>
            <a:off x="5539304" y="4131326"/>
            <a:ext cx="1200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Professional </a:t>
            </a:r>
          </a:p>
          <a:p>
            <a:pPr algn="ctr"/>
            <a:r>
              <a:rPr lang="en-US" sz="1200" dirty="0"/>
              <a:t>garden architect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218CE0F-0AF4-B483-6543-7EF4195AF6AF}"/>
              </a:ext>
            </a:extLst>
          </p:cNvPr>
          <p:cNvSpPr/>
          <p:nvPr/>
        </p:nvSpPr>
        <p:spPr>
          <a:xfrm>
            <a:off x="1234783" y="3418228"/>
            <a:ext cx="760506" cy="61685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A2592C0-3DE0-265E-36FE-D503D5B26FB7}"/>
              </a:ext>
            </a:extLst>
          </p:cNvPr>
          <p:cNvSpPr/>
          <p:nvPr/>
        </p:nvSpPr>
        <p:spPr>
          <a:xfrm>
            <a:off x="3535538" y="3407873"/>
            <a:ext cx="760506" cy="61685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ED4BBEE-9BBC-51A5-E7E2-17ADE2975B05}"/>
              </a:ext>
            </a:extLst>
          </p:cNvPr>
          <p:cNvSpPr/>
          <p:nvPr/>
        </p:nvSpPr>
        <p:spPr>
          <a:xfrm>
            <a:off x="5666760" y="3419303"/>
            <a:ext cx="760506" cy="61685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A61382-DE91-699B-B78F-6A4252C23DB2}"/>
              </a:ext>
            </a:extLst>
          </p:cNvPr>
          <p:cNvSpPr txBox="1"/>
          <p:nvPr/>
        </p:nvSpPr>
        <p:spPr>
          <a:xfrm>
            <a:off x="1681843" y="4721162"/>
            <a:ext cx="4365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cap="all" dirty="0">
                <a:solidFill>
                  <a:srgbClr val="444444"/>
                </a:solidFill>
                <a:effectLst/>
                <a:latin typeface="Montserrat" panose="020F0502020204030204" pitchFamily="2" charset="0"/>
              </a:rPr>
              <a:t>PORTFOLIO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D2DDA4B6-293B-9787-F3CD-A1AEF745E1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620" y="5230254"/>
            <a:ext cx="7516360" cy="175999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E547777-8E5A-5789-CF72-C7848ADD75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771" y="7195194"/>
            <a:ext cx="6916057" cy="434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257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BE7C5B1-C040-BF96-F837-10B09A9C3137}"/>
              </a:ext>
            </a:extLst>
          </p:cNvPr>
          <p:cNvSpPr/>
          <p:nvPr/>
        </p:nvSpPr>
        <p:spPr>
          <a:xfrm>
            <a:off x="96383" y="83456"/>
            <a:ext cx="8036834" cy="97390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2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1CFE1F-5406-3785-D6D2-571EAEE6882E}"/>
              </a:ext>
            </a:extLst>
          </p:cNvPr>
          <p:cNvSpPr txBox="1"/>
          <p:nvPr/>
        </p:nvSpPr>
        <p:spPr>
          <a:xfrm>
            <a:off x="-461665" y="0"/>
            <a:ext cx="461665" cy="89864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Business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B381B0-62B3-843C-2652-1E33F430D53E}"/>
              </a:ext>
            </a:extLst>
          </p:cNvPr>
          <p:cNvSpPr/>
          <p:nvPr/>
        </p:nvSpPr>
        <p:spPr>
          <a:xfrm>
            <a:off x="96383" y="9746343"/>
            <a:ext cx="8036834" cy="76200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0EFB34-0913-47DD-70E7-DA10B0F25E00}"/>
              </a:ext>
            </a:extLst>
          </p:cNvPr>
          <p:cNvSpPr/>
          <p:nvPr/>
        </p:nvSpPr>
        <p:spPr>
          <a:xfrm>
            <a:off x="96383" y="83455"/>
            <a:ext cx="8036834" cy="271019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4FA362-8994-F06C-796D-7214CA07500B}"/>
              </a:ext>
            </a:extLst>
          </p:cNvPr>
          <p:cNvSpPr txBox="1"/>
          <p:nvPr/>
        </p:nvSpPr>
        <p:spPr>
          <a:xfrm>
            <a:off x="2349820" y="67487"/>
            <a:ext cx="30299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Make your own garden today! </a:t>
            </a:r>
            <a:r>
              <a:rPr lang="en-US" sz="1100" b="1" u="sng" dirty="0">
                <a:solidFill>
                  <a:schemeClr val="bg1"/>
                </a:solidFill>
              </a:rPr>
              <a:t>Detail information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E38B36-7415-800F-7018-33FC2E752163}"/>
              </a:ext>
            </a:extLst>
          </p:cNvPr>
          <p:cNvSpPr txBox="1"/>
          <p:nvPr/>
        </p:nvSpPr>
        <p:spPr>
          <a:xfrm>
            <a:off x="3517201" y="535945"/>
            <a:ext cx="4392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Dubai Medium" panose="020B0603030403030204" pitchFamily="34" charset="-78"/>
                <a:cs typeface="Dubai Medium" panose="020B0603030403030204" pitchFamily="34" charset="-78"/>
              </a:rPr>
              <a:t>Home           Plant           </a:t>
            </a:r>
            <a:r>
              <a:rPr lang="en-US" dirty="0">
                <a:solidFill>
                  <a:srgbClr val="0F9A7B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Business</a:t>
            </a:r>
            <a:r>
              <a:rPr lang="en-US" dirty="0">
                <a:latin typeface="Dubai Medium" panose="020B0603030403030204" pitchFamily="34" charset="-78"/>
                <a:cs typeface="Dubai Medium" panose="020B0603030403030204" pitchFamily="34" charset="-78"/>
              </a:rPr>
              <a:t>         About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575F39-3E1A-FF67-7139-F748240DC66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7" y="398937"/>
            <a:ext cx="1161082" cy="5776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C2D71E6-F95F-0651-7E76-DADFB4F56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86748"/>
            <a:ext cx="8229600" cy="213302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ED80A48-EAA5-2C08-2EB1-E6AE6A0D6D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3066" y="2610743"/>
            <a:ext cx="882705" cy="27358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8CBE39C-E2B2-C7DA-7D9F-BBDBD1F5161B}"/>
              </a:ext>
            </a:extLst>
          </p:cNvPr>
          <p:cNvSpPr txBox="1"/>
          <p:nvPr/>
        </p:nvSpPr>
        <p:spPr>
          <a:xfrm>
            <a:off x="368300" y="3600466"/>
            <a:ext cx="4365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Discover Your Garden Oasis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7E8AB2-77DF-67F0-7A4F-E97780D1AAFF}"/>
              </a:ext>
            </a:extLst>
          </p:cNvPr>
          <p:cNvSpPr txBox="1"/>
          <p:nvPr/>
        </p:nvSpPr>
        <p:spPr>
          <a:xfrm>
            <a:off x="690418" y="4052933"/>
            <a:ext cx="63223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We combine sustainable designs with innovative landscaping to transform your space into a serene and inviting oasis.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C6D07A-DEE4-614F-C7B3-866265B06638}"/>
              </a:ext>
            </a:extLst>
          </p:cNvPr>
          <p:cNvSpPr txBox="1"/>
          <p:nvPr/>
        </p:nvSpPr>
        <p:spPr>
          <a:xfrm>
            <a:off x="368300" y="5618115"/>
            <a:ext cx="4365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Green Living Starts Here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CFAC51-B867-0E5E-CC2B-61D2D741C0EC}"/>
              </a:ext>
            </a:extLst>
          </p:cNvPr>
          <p:cNvSpPr txBox="1"/>
          <p:nvPr/>
        </p:nvSpPr>
        <p:spPr>
          <a:xfrm>
            <a:off x="636815" y="5981687"/>
            <a:ext cx="606152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Discover vibrant plants for both indoor and outdoor spaces. Our plants enrich your life and breathe new energy into your home.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C54092-DD6E-747F-7258-369A84453BF3}"/>
              </a:ext>
            </a:extLst>
          </p:cNvPr>
          <p:cNvSpPr txBox="1"/>
          <p:nvPr/>
        </p:nvSpPr>
        <p:spPr>
          <a:xfrm>
            <a:off x="368300" y="7827490"/>
            <a:ext cx="4365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Meet Our Green Team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C8FB0F-E81D-567E-CCA9-639000B90730}"/>
              </a:ext>
            </a:extLst>
          </p:cNvPr>
          <p:cNvSpPr txBox="1"/>
          <p:nvPr/>
        </p:nvSpPr>
        <p:spPr>
          <a:xfrm>
            <a:off x="636815" y="8333691"/>
            <a:ext cx="59917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Meet Jason, our garden architect, and Maria, our dynamic marketer, as they work together to create stunning spaces.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C3D471-22A3-ADA5-6CE3-09B8B6C60F94}"/>
              </a:ext>
            </a:extLst>
          </p:cNvPr>
          <p:cNvSpPr txBox="1"/>
          <p:nvPr/>
        </p:nvSpPr>
        <p:spPr>
          <a:xfrm>
            <a:off x="690418" y="4710779"/>
            <a:ext cx="4365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/>
              <a:t>Explore our design portfolio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E509FB-F89C-A449-F067-652300471B23}"/>
              </a:ext>
            </a:extLst>
          </p:cNvPr>
          <p:cNvSpPr txBox="1"/>
          <p:nvPr/>
        </p:nvSpPr>
        <p:spPr>
          <a:xfrm>
            <a:off x="583212" y="6889023"/>
            <a:ext cx="4365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/>
              <a:t>Shop our plant wholesale business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9ABB26-7FE5-8B55-BE61-06AD664B9761}"/>
              </a:ext>
            </a:extLst>
          </p:cNvPr>
          <p:cNvSpPr txBox="1"/>
          <p:nvPr/>
        </p:nvSpPr>
        <p:spPr>
          <a:xfrm>
            <a:off x="636815" y="8996313"/>
            <a:ext cx="4365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/>
              <a:t>Learn about our team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838398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BE7C5B1-C040-BF96-F837-10B09A9C3137}"/>
              </a:ext>
            </a:extLst>
          </p:cNvPr>
          <p:cNvSpPr/>
          <p:nvPr/>
        </p:nvSpPr>
        <p:spPr>
          <a:xfrm>
            <a:off x="96383" y="83456"/>
            <a:ext cx="8036834" cy="97390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2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1CFE1F-5406-3785-D6D2-571EAEE6882E}"/>
              </a:ext>
            </a:extLst>
          </p:cNvPr>
          <p:cNvSpPr txBox="1"/>
          <p:nvPr/>
        </p:nvSpPr>
        <p:spPr>
          <a:xfrm>
            <a:off x="-461665" y="0"/>
            <a:ext cx="461665" cy="89864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Business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67CDF0-220D-E327-9401-7DAF90EF8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77" y="3407873"/>
            <a:ext cx="7731846" cy="473312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DB381B0-62B3-843C-2652-1E33F430D53E}"/>
              </a:ext>
            </a:extLst>
          </p:cNvPr>
          <p:cNvSpPr/>
          <p:nvPr/>
        </p:nvSpPr>
        <p:spPr>
          <a:xfrm>
            <a:off x="96383" y="9746343"/>
            <a:ext cx="8036834" cy="76200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0EFB34-0913-47DD-70E7-DA10B0F25E00}"/>
              </a:ext>
            </a:extLst>
          </p:cNvPr>
          <p:cNvSpPr/>
          <p:nvPr/>
        </p:nvSpPr>
        <p:spPr>
          <a:xfrm>
            <a:off x="96383" y="83455"/>
            <a:ext cx="8036834" cy="271019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4FA362-8994-F06C-796D-7214CA07500B}"/>
              </a:ext>
            </a:extLst>
          </p:cNvPr>
          <p:cNvSpPr txBox="1"/>
          <p:nvPr/>
        </p:nvSpPr>
        <p:spPr>
          <a:xfrm>
            <a:off x="2349820" y="67487"/>
            <a:ext cx="30299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Make your own garden today! </a:t>
            </a:r>
            <a:r>
              <a:rPr lang="en-US" sz="1100" b="1" u="sng" dirty="0">
                <a:solidFill>
                  <a:schemeClr val="bg1"/>
                </a:solidFill>
              </a:rPr>
              <a:t>Detail information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E38B36-7415-800F-7018-33FC2E752163}"/>
              </a:ext>
            </a:extLst>
          </p:cNvPr>
          <p:cNvSpPr txBox="1"/>
          <p:nvPr/>
        </p:nvSpPr>
        <p:spPr>
          <a:xfrm>
            <a:off x="3517201" y="535945"/>
            <a:ext cx="4392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Dubai Medium" panose="020B0603030403030204" pitchFamily="34" charset="-78"/>
                <a:cs typeface="Dubai Medium" panose="020B0603030403030204" pitchFamily="34" charset="-78"/>
              </a:rPr>
              <a:t>Home           Plant           </a:t>
            </a:r>
            <a:r>
              <a:rPr lang="en-US" dirty="0">
                <a:solidFill>
                  <a:srgbClr val="0F9A7B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Business</a:t>
            </a:r>
            <a:r>
              <a:rPr lang="en-US" dirty="0">
                <a:latin typeface="Dubai Medium" panose="020B0603030403030204" pitchFamily="34" charset="-78"/>
                <a:cs typeface="Dubai Medium" panose="020B0603030403030204" pitchFamily="34" charset="-78"/>
              </a:rPr>
              <a:t>         About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575F39-3E1A-FF67-7139-F748240DC66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7" y="398937"/>
            <a:ext cx="1161082" cy="5776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C2D71E6-F95F-0651-7E76-DADFB4F56B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086748"/>
            <a:ext cx="8229600" cy="213302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ED80A48-EAA5-2C08-2EB1-E6AE6A0D6D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3066" y="2610743"/>
            <a:ext cx="882705" cy="2735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2B21BB-C03C-CC6C-DB66-44BB68B61718}"/>
              </a:ext>
            </a:extLst>
          </p:cNvPr>
          <p:cNvSpPr txBox="1"/>
          <p:nvPr/>
        </p:nvSpPr>
        <p:spPr>
          <a:xfrm>
            <a:off x="332014" y="3848659"/>
            <a:ext cx="61486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171615"/>
                </a:solidFill>
                <a:effectLst/>
                <a:highlight>
                  <a:srgbClr val="FFFCF9"/>
                </a:highlight>
                <a:latin typeface="Fraunces"/>
              </a:rPr>
              <a:t>Fill out this form and one of our experts will get in touch soon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654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BE7C5B1-C040-BF96-F837-10B09A9C3137}"/>
              </a:ext>
            </a:extLst>
          </p:cNvPr>
          <p:cNvSpPr/>
          <p:nvPr/>
        </p:nvSpPr>
        <p:spPr>
          <a:xfrm>
            <a:off x="96383" y="76091"/>
            <a:ext cx="8036834" cy="97390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2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1CFE1F-5406-3785-D6D2-571EAEE6882E}"/>
              </a:ext>
            </a:extLst>
          </p:cNvPr>
          <p:cNvSpPr txBox="1"/>
          <p:nvPr/>
        </p:nvSpPr>
        <p:spPr>
          <a:xfrm>
            <a:off x="-461665" y="0"/>
            <a:ext cx="461665" cy="66781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About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2047F0-0A8F-C9D6-5DDD-274F2F7420E2}"/>
              </a:ext>
            </a:extLst>
          </p:cNvPr>
          <p:cNvSpPr/>
          <p:nvPr/>
        </p:nvSpPr>
        <p:spPr>
          <a:xfrm>
            <a:off x="96383" y="9739086"/>
            <a:ext cx="8036834" cy="76200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221703-623D-FA00-A4FA-B1B96DF8C83B}"/>
              </a:ext>
            </a:extLst>
          </p:cNvPr>
          <p:cNvSpPr/>
          <p:nvPr/>
        </p:nvSpPr>
        <p:spPr>
          <a:xfrm>
            <a:off x="96383" y="83455"/>
            <a:ext cx="8036834" cy="271019"/>
          </a:xfrm>
          <a:prstGeom prst="rect">
            <a:avLst/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A6342A-D5ED-6E57-5AD6-5BBDA9212920}"/>
              </a:ext>
            </a:extLst>
          </p:cNvPr>
          <p:cNvSpPr txBox="1"/>
          <p:nvPr/>
        </p:nvSpPr>
        <p:spPr>
          <a:xfrm>
            <a:off x="2349820" y="67487"/>
            <a:ext cx="30299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Make your own garden today! </a:t>
            </a:r>
            <a:r>
              <a:rPr lang="en-US" sz="1100" b="1" u="sng" dirty="0">
                <a:solidFill>
                  <a:schemeClr val="bg1"/>
                </a:solidFill>
              </a:rPr>
              <a:t>Detail information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39CD6B-1238-6FE6-8ABB-66E5D3ED3376}"/>
              </a:ext>
            </a:extLst>
          </p:cNvPr>
          <p:cNvSpPr txBox="1"/>
          <p:nvPr/>
        </p:nvSpPr>
        <p:spPr>
          <a:xfrm>
            <a:off x="3517201" y="535945"/>
            <a:ext cx="4392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Dubai Medium" panose="020B0603030403030204" pitchFamily="34" charset="-78"/>
                <a:cs typeface="Dubai Medium" panose="020B0603030403030204" pitchFamily="34" charset="-78"/>
              </a:rPr>
              <a:t>Home           Plant           Business         </a:t>
            </a:r>
            <a:r>
              <a:rPr lang="en-US" dirty="0">
                <a:solidFill>
                  <a:srgbClr val="0F9A7B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About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63217F4-22F1-C07A-DFF1-7EB678E3543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7" y="398937"/>
            <a:ext cx="1161082" cy="577638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6D65432-7583-9D18-848C-C279B9C4691B}"/>
              </a:ext>
            </a:extLst>
          </p:cNvPr>
          <p:cNvSpPr txBox="1"/>
          <p:nvPr/>
        </p:nvSpPr>
        <p:spPr>
          <a:xfrm>
            <a:off x="511680" y="3473734"/>
            <a:ext cx="17217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116F5A"/>
                </a:solidFill>
                <a:effectLst/>
                <a:highlight>
                  <a:srgbClr val="FFFAF5"/>
                </a:highlight>
                <a:latin typeface="Larish"/>
              </a:rPr>
              <a:t>our purpose</a:t>
            </a:r>
            <a:endParaRPr lang="en-US" sz="2400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528554A-2C1B-6D28-D751-A81E2131C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86748"/>
            <a:ext cx="8229600" cy="2133021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3075735-C553-2794-3EF1-1CB6A0F283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3066" y="2610743"/>
            <a:ext cx="882705" cy="273587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26D30457-C119-C993-D39F-35DDDC699643}"/>
              </a:ext>
            </a:extLst>
          </p:cNvPr>
          <p:cNvSpPr txBox="1"/>
          <p:nvPr/>
        </p:nvSpPr>
        <p:spPr>
          <a:xfrm>
            <a:off x="362374" y="4032604"/>
            <a:ext cx="7698272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1. **Company Overview**</a:t>
            </a:r>
          </a:p>
          <a:p>
            <a:r>
              <a:rPr lang="en-US" sz="1200" dirty="0"/>
              <a:t>   - Lucky Shrub, a garden design and plant wholesale company based in Tucson, Arizona.</a:t>
            </a:r>
          </a:p>
          <a:p>
            <a:r>
              <a:rPr lang="en-US" sz="1200" dirty="0"/>
              <a:t>   - Vision and Mission: Our goal is to create beautiful spaces for our customers and promote sustainable living.</a:t>
            </a:r>
          </a:p>
          <a:p>
            <a:endParaRPr lang="en-US" sz="1200" dirty="0"/>
          </a:p>
          <a:p>
            <a:r>
              <a:rPr lang="en-US" sz="1200" dirty="0"/>
              <a:t>2. **History**</a:t>
            </a:r>
          </a:p>
          <a:p>
            <a:r>
              <a:rPr lang="en-US" sz="1200" dirty="0"/>
              <a:t>   - Founders: Co-founded by husband and wife, Jason and Maria.</a:t>
            </a:r>
          </a:p>
          <a:p>
            <a:r>
              <a:rPr lang="en-US" sz="1200" dirty="0"/>
              <a:t>   - Founding Story: Started by two plant lovers with a passion for creating more beautiful spaces.</a:t>
            </a:r>
          </a:p>
          <a:p>
            <a:endParaRPr lang="en-US" sz="1200" dirty="0"/>
          </a:p>
          <a:p>
            <a:r>
              <a:rPr lang="en-US" sz="1200" dirty="0"/>
              <a:t>3. **Our Values**</a:t>
            </a:r>
          </a:p>
          <a:p>
            <a:r>
              <a:rPr lang="en-US" sz="1200" dirty="0"/>
              <a:t>   - Sustainability: Encouraging sustainable living through eco-friendly designs and plant wholesale.</a:t>
            </a:r>
          </a:p>
          <a:p>
            <a:r>
              <a:rPr lang="en-US" sz="1200" dirty="0"/>
              <a:t>   - Creativity and Innovation: Providing unique experiences to our customers through new design and landscaping ideas.</a:t>
            </a:r>
          </a:p>
          <a:p>
            <a:endParaRPr lang="en-US" sz="1200" dirty="0"/>
          </a:p>
          <a:p>
            <a:r>
              <a:rPr lang="en-US" sz="1200" dirty="0"/>
              <a:t>4. **Our Services**</a:t>
            </a:r>
          </a:p>
          <a:p>
            <a:r>
              <a:rPr lang="en-US" sz="1200" dirty="0"/>
              <a:t>   - Garden Design: Offering modern and sustainable garden design and landscaping services.</a:t>
            </a:r>
          </a:p>
          <a:p>
            <a:r>
              <a:rPr lang="en-US" sz="1200" dirty="0"/>
              <a:t>   - Plant Wholesale: Operating a wholesale business selling a variety of indoor and outdoor plants.</a:t>
            </a:r>
          </a:p>
          <a:p>
            <a:endParaRPr lang="en-US" sz="1200" dirty="0"/>
          </a:p>
          <a:p>
            <a:r>
              <a:rPr lang="en-US" sz="1200" dirty="0"/>
              <a:t>5. **Our Team**</a:t>
            </a:r>
          </a:p>
          <a:p>
            <a:r>
              <a:rPr lang="en-US" sz="1200" dirty="0"/>
              <a:t>   - Jason: Leading as our garden architect, managing designs and the team.</a:t>
            </a:r>
          </a:p>
          <a:p>
            <a:r>
              <a:rPr lang="en-US" sz="1200" dirty="0"/>
              <a:t>   - Maria: Handling marketing and plant wholesale operations, focusing on customer service.</a:t>
            </a:r>
          </a:p>
          <a:p>
            <a:endParaRPr lang="en-US" sz="1200" dirty="0"/>
          </a:p>
          <a:p>
            <a:r>
              <a:rPr lang="en-US" sz="1200" dirty="0"/>
              <a:t>6. **Our Achievements**</a:t>
            </a:r>
          </a:p>
          <a:p>
            <a:r>
              <a:rPr lang="en-US" sz="1200" dirty="0"/>
              <a:t>   - Customer Success Stories: Showcasing spaces we've designed and customer satisfaction stories.</a:t>
            </a:r>
          </a:p>
          <a:p>
            <a:r>
              <a:rPr lang="en-US" sz="1200" dirty="0"/>
              <a:t>   - Awards: Highlighting awards in design and environmental recognition.</a:t>
            </a:r>
          </a:p>
        </p:txBody>
      </p:sp>
    </p:spTree>
    <p:extLst>
      <p:ext uri="{BB962C8B-B14F-4D97-AF65-F5344CB8AC3E}">
        <p14:creationId xmlns:p14="http://schemas.microsoft.com/office/powerpoint/2010/main" val="656678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B3ED776-7C8D-8D88-FAE2-AC130AE00FCC}"/>
              </a:ext>
            </a:extLst>
          </p:cNvPr>
          <p:cNvSpPr/>
          <p:nvPr/>
        </p:nvSpPr>
        <p:spPr>
          <a:xfrm>
            <a:off x="96383" y="83456"/>
            <a:ext cx="8036834" cy="28194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2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1EFA20-FDEF-C5B0-7389-C577584E9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26" y="2190164"/>
            <a:ext cx="1161082" cy="5776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CB027A5-0904-FFC1-083A-3AEB8776A1D5}"/>
              </a:ext>
            </a:extLst>
          </p:cNvPr>
          <p:cNvSpPr txBox="1"/>
          <p:nvPr/>
        </p:nvSpPr>
        <p:spPr>
          <a:xfrm>
            <a:off x="5092287" y="2484014"/>
            <a:ext cx="29563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Copyright© 2024 </a:t>
            </a:r>
            <a:r>
              <a:rPr lang="en-US" sz="1400" dirty="0" err="1"/>
              <a:t>LuckyShrub</a:t>
            </a:r>
            <a:r>
              <a:rPr lang="en-US" sz="1400" dirty="0"/>
              <a:t>. Co., Ltd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13B69A-C74A-5918-8DE9-079223D3B2D0}"/>
              </a:ext>
            </a:extLst>
          </p:cNvPr>
          <p:cNvSpPr txBox="1"/>
          <p:nvPr/>
        </p:nvSpPr>
        <p:spPr>
          <a:xfrm>
            <a:off x="377371" y="319315"/>
            <a:ext cx="3013967" cy="1492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Contact Us</a:t>
            </a:r>
          </a:p>
          <a:p>
            <a:endParaRPr lang="en-US" dirty="0"/>
          </a:p>
          <a:p>
            <a:r>
              <a:rPr lang="en-US" sz="1100" dirty="0"/>
              <a:t>Have questions or want to order over the phone?</a:t>
            </a:r>
          </a:p>
          <a:p>
            <a:r>
              <a:rPr lang="en-US" sz="1100" dirty="0"/>
              <a:t>We're here to help. Talk to our Plant Experts.</a:t>
            </a:r>
          </a:p>
          <a:p>
            <a:endParaRPr lang="en-US" sz="1100" dirty="0"/>
          </a:p>
          <a:p>
            <a:r>
              <a:rPr lang="en-US" sz="1100" dirty="0"/>
              <a:t>(516) 717-9138</a:t>
            </a:r>
          </a:p>
          <a:p>
            <a:r>
              <a:rPr lang="en-US" sz="1100" dirty="0"/>
              <a:t>Feel free to Contact Us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E60FCC-417D-83B5-42C1-0B25C4489264}"/>
              </a:ext>
            </a:extLst>
          </p:cNvPr>
          <p:cNvSpPr txBox="1"/>
          <p:nvPr/>
        </p:nvSpPr>
        <p:spPr>
          <a:xfrm>
            <a:off x="3490395" y="319315"/>
            <a:ext cx="2956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Stay Rooted with Lucky Shrub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8EF856-7555-9E37-8DE3-1377EA51B86C}"/>
              </a:ext>
            </a:extLst>
          </p:cNvPr>
          <p:cNvSpPr txBox="1"/>
          <p:nvPr/>
        </p:nvSpPr>
        <p:spPr>
          <a:xfrm>
            <a:off x="3490395" y="850229"/>
            <a:ext cx="41148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Join the Lucky Shrub family for special offers, new products, expert advice and more.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505AA49-927F-2122-FCFC-4493C50CA689}"/>
              </a:ext>
            </a:extLst>
          </p:cNvPr>
          <p:cNvSpPr/>
          <p:nvPr/>
        </p:nvSpPr>
        <p:spPr>
          <a:xfrm>
            <a:off x="3599543" y="1366762"/>
            <a:ext cx="2612571" cy="280609"/>
          </a:xfrm>
          <a:prstGeom prst="roundRect">
            <a:avLst>
              <a:gd name="adj" fmla="val 18351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rgbClr val="0F9A7B"/>
                </a:solidFill>
              </a:rPr>
              <a:t>Email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E92D94B-565F-2983-7C43-A26B4FD796F6}"/>
              </a:ext>
            </a:extLst>
          </p:cNvPr>
          <p:cNvSpPr/>
          <p:nvPr/>
        </p:nvSpPr>
        <p:spPr>
          <a:xfrm>
            <a:off x="6342744" y="1366761"/>
            <a:ext cx="1153886" cy="280609"/>
          </a:xfrm>
          <a:prstGeom prst="roundRect">
            <a:avLst>
              <a:gd name="adj" fmla="val 18351"/>
            </a:avLst>
          </a:prstGeom>
          <a:solidFill>
            <a:srgbClr val="1C6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Subscribe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A85548B-0B8B-C91C-FAD5-50FA368E9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1981" y="2095573"/>
            <a:ext cx="2564591" cy="38341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BA20249-0713-D058-4062-74FDDBFB1086}"/>
              </a:ext>
            </a:extLst>
          </p:cNvPr>
          <p:cNvCxnSpPr/>
          <p:nvPr/>
        </p:nvCxnSpPr>
        <p:spPr>
          <a:xfrm>
            <a:off x="377371" y="1981200"/>
            <a:ext cx="75184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6722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8A92-8DA5-78B0-C322-2E733E3B8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7A8FA-30AD-2062-0A85-AC2FCD492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https://www.fast-growing-trees.com/pages/resource-center</a:t>
            </a:r>
            <a:r>
              <a:rPr lang="en-US" dirty="0"/>
              <a:t> (icons 35x35)</a:t>
            </a:r>
          </a:p>
        </p:txBody>
      </p:sp>
    </p:spTree>
    <p:extLst>
      <p:ext uri="{BB962C8B-B14F-4D97-AF65-F5344CB8AC3E}">
        <p14:creationId xmlns:p14="http://schemas.microsoft.com/office/powerpoint/2010/main" val="1002440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2570</TotalTime>
  <Words>547</Words>
  <Application>Microsoft Office PowerPoint</Application>
  <PresentationFormat>Custom</PresentationFormat>
  <Paragraphs>83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Fraunces</vt:lpstr>
      <vt:lpstr>Larish</vt:lpstr>
      <vt:lpstr>Söhne</vt:lpstr>
      <vt:lpstr>Arial</vt:lpstr>
      <vt:lpstr>Calibri</vt:lpstr>
      <vt:lpstr>Calibri Light</vt:lpstr>
      <vt:lpstr>Dubai Medium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Byeongil Park</dc:creator>
  <cp:lastModifiedBy>Byeongil Park</cp:lastModifiedBy>
  <cp:revision>6</cp:revision>
  <dcterms:created xsi:type="dcterms:W3CDTF">2024-04-29T00:27:18Z</dcterms:created>
  <dcterms:modified xsi:type="dcterms:W3CDTF">2024-04-30T19:17:41Z</dcterms:modified>
</cp:coreProperties>
</file>

<file path=docProps/thumbnail.jpeg>
</file>